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7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6" r:id="rId12"/>
    <p:sldId id="260" r:id="rId13"/>
    <p:sldId id="262" r:id="rId14"/>
    <p:sldId id="26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3D0122-5CB4-438D-96A5-2A1ABDAE3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i="1" dirty="0">
                <a:latin typeface="Goudy Old Style" panose="02020502050305020303" pitchFamily="18" charset="0"/>
              </a:rPr>
              <a:t>  </a:t>
            </a:r>
            <a:r>
              <a:rPr lang="sl-SI" i="1" dirty="0"/>
              <a:t>KRTKOVO LEPOPISJE, </a:t>
            </a:r>
            <a:r>
              <a:rPr lang="sl-SI" i="1" cap="none" dirty="0"/>
              <a:t>februar 2022</a:t>
            </a:r>
            <a:endParaRPr lang="sl-SI" i="1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CFA579-C87D-486F-83D5-D5EF9D26A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STROKOVNA ŽIRIJA: Anja Kokalj, Ana Slapar, Sabina Mlakar.</a:t>
            </a:r>
          </a:p>
          <a:p>
            <a:r>
              <a:rPr lang="sl-SI" dirty="0"/>
              <a:t>VODJA TEKMOVANJA: Elizabeta Pirnat</a:t>
            </a:r>
          </a:p>
        </p:txBody>
      </p:sp>
      <p:sp>
        <p:nvSpPr>
          <p:cNvPr id="4" name="Lok 3">
            <a:extLst>
              <a:ext uri="{FF2B5EF4-FFF2-40B4-BE49-F238E27FC236}">
                <a16:creationId xmlns:a16="http://schemas.microsoft.com/office/drawing/2014/main" id="{ED854630-C5F4-41AF-8A18-273BE19E91FF}"/>
              </a:ext>
            </a:extLst>
          </p:cNvPr>
          <p:cNvSpPr/>
          <p:nvPr/>
        </p:nvSpPr>
        <p:spPr>
          <a:xfrm>
            <a:off x="1155700" y="3843867"/>
            <a:ext cx="4152900" cy="11853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7741DEA-134B-47F6-A689-48A2BBC5A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689" y="524930"/>
            <a:ext cx="1047523" cy="10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d"/>
      </p:transition>
    </mc:Choice>
    <mc:Fallback xmlns="">
      <p:transition spd="slow">
        <p:push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828" y="4739216"/>
            <a:ext cx="6722659" cy="1822980"/>
          </a:xfrm>
        </p:spPr>
        <p:txBody>
          <a:bodyPr>
            <a:normAutofit/>
          </a:bodyPr>
          <a:lstStyle/>
          <a:p>
            <a:r>
              <a:rPr lang="sl-SI" dirty="0"/>
              <a:t>ANEJA PAHULJE, 3.L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ECE50238-C2DC-4194-85FC-5B1F28D8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3" y="252621"/>
            <a:ext cx="6549583" cy="55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2362DE-7747-4D8B-99FA-8E36F0B15F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ŽANA PENGAL, 4.K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5" name="Slika 4" descr="Slika, ki vsebuje besede besedilo, dokument&#10;&#10;Opis je samodejno ustvarjen">
            <a:extLst>
              <a:ext uri="{FF2B5EF4-FFF2-40B4-BE49-F238E27FC236}">
                <a16:creationId xmlns:a16="http://schemas.microsoft.com/office/drawing/2014/main" id="{EEB42206-3E35-4F89-B07C-423362C46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"/>
          <a:stretch/>
        </p:blipFill>
        <p:spPr>
          <a:xfrm>
            <a:off x="207434" y="266700"/>
            <a:ext cx="4653089" cy="638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5123E6E-F713-4254-A6BF-358CC8EC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F690FE0-5412-4598-8AD6-769BB36E2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850BB6-6709-408E-BEFD-24DC5E3C2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03B410-983E-40D8-A4EA-2BB747CB0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2B92421-6A58-4A51-AB7D-B97EA85E3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092B0B-C6FB-4CDC-ABE8-5C817CAC6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Označba mesta vsebine 4" descr="Slika, ki vsebuje besede besedilo, zunanje, dokument, posnetek zaslona&#10;&#10;Opis je samodejno ustvarjen">
            <a:extLst>
              <a:ext uri="{FF2B5EF4-FFF2-40B4-BE49-F238E27FC236}">
                <a16:creationId xmlns:a16="http://schemas.microsoft.com/office/drawing/2014/main" id="{B96C658B-97C6-46E2-B3DF-90B21163F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7138" y="3970868"/>
            <a:ext cx="5856688" cy="2628554"/>
          </a:xfrm>
        </p:spPr>
      </p:pic>
      <p:pic>
        <p:nvPicPr>
          <p:cNvPr id="7" name="Slika 6" descr="Slika, ki vsebuje besede besedilo, zunanje, dokument, posnetek zaslona&#10;&#10;Opis je samodejno ustvarjen">
            <a:extLst>
              <a:ext uri="{FF2B5EF4-FFF2-40B4-BE49-F238E27FC236}">
                <a16:creationId xmlns:a16="http://schemas.microsoft.com/office/drawing/2014/main" id="{AC618BB9-75AF-4D9F-9086-F3E2B264F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230"/>
          <a:stretch/>
        </p:blipFill>
        <p:spPr>
          <a:xfrm>
            <a:off x="5310515" y="3743797"/>
            <a:ext cx="5326729" cy="292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36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TIMOTEJ HARB, 4.K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19" name="Označba mesta vsebine 6" descr="Slika, ki vsebuje besede besedilo&#10;&#10;Opis je samodejno ustvarjen">
            <a:extLst>
              <a:ext uri="{FF2B5EF4-FFF2-40B4-BE49-F238E27FC236}">
                <a16:creationId xmlns:a16="http://schemas.microsoft.com/office/drawing/2014/main" id="{9FEFFD65-2FE0-4349-94C1-57EEDF49D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65" y="304800"/>
            <a:ext cx="4670679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87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EMA SLEKOVEC, 5.K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76B37D48-F4BC-43FD-986D-BDDE85EF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6" y="156805"/>
            <a:ext cx="4964569" cy="654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odnaslov 7">
            <a:extLst>
              <a:ext uri="{FF2B5EF4-FFF2-40B4-BE49-F238E27FC236}">
                <a16:creationId xmlns:a16="http://schemas.microsoft.com/office/drawing/2014/main" id="{B7E3AD82-E545-4F9C-BABF-648D5BD8A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" name="Slika 10" descr="Slika, ki vsebuje besede besedilo&#10;&#10;Opis je samodejno ustvarjen">
            <a:extLst>
              <a:ext uri="{FF2B5EF4-FFF2-40B4-BE49-F238E27FC236}">
                <a16:creationId xmlns:a16="http://schemas.microsoft.com/office/drawing/2014/main" id="{73096FAB-D194-49F3-A3B5-8E85632E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03" y="3429000"/>
            <a:ext cx="6377767" cy="3264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126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LOVRO BLAŽIČ, 5.K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FB123A3A-982B-4B2F-892E-2A8277A4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0" y="131949"/>
            <a:ext cx="4847644" cy="659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825ADA-512A-426C-BE80-66D881F5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099B4C-7C72-417D-B9FF-A8C535D06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9600" dirty="0">
                <a:solidFill>
                  <a:schemeClr val="tx1"/>
                </a:solidFill>
              </a:rPr>
              <a:t>  ČESTITAMO!</a:t>
            </a:r>
          </a:p>
        </p:txBody>
      </p:sp>
    </p:spTree>
    <p:extLst>
      <p:ext uri="{BB962C8B-B14F-4D97-AF65-F5344CB8AC3E}">
        <p14:creationId xmlns:p14="http://schemas.microsoft.com/office/powerpoint/2010/main" val="219049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B71BF-048B-4BE0-A4E1-31EC5B52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BE4991-6300-4BBA-A7EC-BC51BCDFE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>
                <a:solidFill>
                  <a:schemeClr val="tx1"/>
                </a:solidFill>
              </a:rPr>
              <a:t>PREDSTAVLJAMO VAM NAGRAJENCE IN NJIHOVE IZDELKE.</a:t>
            </a:r>
          </a:p>
        </p:txBody>
      </p:sp>
    </p:spTree>
    <p:extLst>
      <p:ext uri="{BB962C8B-B14F-4D97-AF65-F5344CB8AC3E}">
        <p14:creationId xmlns:p14="http://schemas.microsoft.com/office/powerpoint/2010/main" val="23353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DREJC BIRK, 1.K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7C455AB-34C6-4B89-9FAB-CCFA301F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3" y="230202"/>
            <a:ext cx="4707142" cy="6397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ELA HOČEVAR, 1.K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4856685-4F9A-4ACF-97C6-54AB056ED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0" y="234412"/>
            <a:ext cx="4700946" cy="638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7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ELA GOJKOVIĆ, 2.K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8" name="Podnaslov 7">
            <a:extLst>
              <a:ext uri="{FF2B5EF4-FFF2-40B4-BE49-F238E27FC236}">
                <a16:creationId xmlns:a16="http://schemas.microsoft.com/office/drawing/2014/main" id="{B7E3AD82-E545-4F9C-BABF-648D5BD8AD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8F825428-B358-492C-B0C3-2346034FE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82" y="194905"/>
            <a:ext cx="4690718" cy="6375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508F626-172B-4BD3-AB2A-F8AC512AC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930" y="4887898"/>
            <a:ext cx="6452362" cy="168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63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6845" y="628617"/>
            <a:ext cx="6377767" cy="1816663"/>
          </a:xfrm>
        </p:spPr>
        <p:txBody>
          <a:bodyPr>
            <a:normAutofit/>
          </a:bodyPr>
          <a:lstStyle/>
          <a:p>
            <a:r>
              <a:rPr lang="sl-SI" dirty="0"/>
              <a:t>IZAK VRABEC, 2.K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 descr="Slika, ki vsebuje besede miza&#10;&#10;Opis je samodejno ustvarjen">
            <a:extLst>
              <a:ext uri="{FF2B5EF4-FFF2-40B4-BE49-F238E27FC236}">
                <a16:creationId xmlns:a16="http://schemas.microsoft.com/office/drawing/2014/main" id="{1F7B390F-6049-4F9B-BC11-6D7C3BB5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2" y="428219"/>
            <a:ext cx="4934893" cy="600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0" y="622301"/>
            <a:ext cx="5916612" cy="1822980"/>
          </a:xfrm>
        </p:spPr>
        <p:txBody>
          <a:bodyPr>
            <a:normAutofit/>
          </a:bodyPr>
          <a:lstStyle/>
          <a:p>
            <a:r>
              <a:rPr lang="sl-SI" dirty="0"/>
              <a:t>JAKOB KEPEC, 3.K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Slika, ki vsebuje besede besedilo&#10;&#10;Opis je samodejno ustvarjen">
            <a:extLst>
              <a:ext uri="{FF2B5EF4-FFF2-40B4-BE49-F238E27FC236}">
                <a16:creationId xmlns:a16="http://schemas.microsoft.com/office/drawing/2014/main" id="{5C880CE2-8200-48AB-AF2F-575F2DE1E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5" y="403208"/>
            <a:ext cx="4976025" cy="6051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140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828" y="4739216"/>
            <a:ext cx="6722659" cy="1822980"/>
          </a:xfrm>
        </p:spPr>
        <p:txBody>
          <a:bodyPr>
            <a:normAutofit/>
          </a:bodyPr>
          <a:lstStyle/>
          <a:p>
            <a:r>
              <a:rPr lang="sl-SI" dirty="0"/>
              <a:t>ŠPELA MAKOVEC, 3.K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Slika 6" descr="Slika, ki vsebuje besede besedilo&#10;&#10;Opis je samodejno ustvarjen">
            <a:extLst>
              <a:ext uri="{FF2B5EF4-FFF2-40B4-BE49-F238E27FC236}">
                <a16:creationId xmlns:a16="http://schemas.microsoft.com/office/drawing/2014/main" id="{7EFD0909-3084-4CFF-A923-17A78A5B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5" y="298132"/>
            <a:ext cx="7406640" cy="521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C1A6F4-E321-463D-B19B-440CD2A97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4828" y="4739216"/>
            <a:ext cx="6722659" cy="1822980"/>
          </a:xfrm>
        </p:spPr>
        <p:txBody>
          <a:bodyPr>
            <a:normAutofit/>
          </a:bodyPr>
          <a:lstStyle/>
          <a:p>
            <a:r>
              <a:rPr lang="sl-SI" dirty="0"/>
              <a:t>NIK PRAPROTNIK, 3.L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3C5EE8B-AE09-41FB-8B47-168D116CF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45" y="3843868"/>
            <a:ext cx="5233180" cy="1564744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F3FF55FA-2BEE-4829-8ABC-FC6832CA61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 descr="Slika, ki vsebuje besede besedilo, dokument, posnetek zaslona&#10;&#10;Opis je samodejno ustvarjen">
            <a:extLst>
              <a:ext uri="{FF2B5EF4-FFF2-40B4-BE49-F238E27FC236}">
                <a16:creationId xmlns:a16="http://schemas.microsoft.com/office/drawing/2014/main" id="{724A4641-53D6-48D6-AADB-AD1BFEC78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83"/>
          <a:stretch/>
        </p:blipFill>
        <p:spPr>
          <a:xfrm>
            <a:off x="684212" y="263588"/>
            <a:ext cx="7245137" cy="2809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3DA4EDC-3705-42D9-B3A5-A66AF9DC5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3072871"/>
            <a:ext cx="7245137" cy="174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4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</TotalTime>
  <Words>105</Words>
  <Application>Microsoft Office PowerPoint</Application>
  <PresentationFormat>Širokozaslonsko</PresentationFormat>
  <Paragraphs>17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Century Gothic</vt:lpstr>
      <vt:lpstr>Goudy Old Style</vt:lpstr>
      <vt:lpstr>Wingdings 3</vt:lpstr>
      <vt:lpstr>Rezina</vt:lpstr>
      <vt:lpstr>  KRTKOVO LEPOPISJE, februar 2022</vt:lpstr>
      <vt:lpstr>PowerPointova predstavitev</vt:lpstr>
      <vt:lpstr>DREJC BIRK, 1.K</vt:lpstr>
      <vt:lpstr>ELA HOČEVAR, 1.K</vt:lpstr>
      <vt:lpstr>ELA GOJKOVIĆ, 2.K</vt:lpstr>
      <vt:lpstr>IZAK VRABEC, 2.K</vt:lpstr>
      <vt:lpstr>JAKOB KEPEC, 3.K</vt:lpstr>
      <vt:lpstr>ŠPELA MAKOVEC, 3.K</vt:lpstr>
      <vt:lpstr>NIK PRAPROTNIK, 3.L</vt:lpstr>
      <vt:lpstr>ANEJA PAHULJE, 3.L</vt:lpstr>
      <vt:lpstr>ŽANA PENGAL, 4.K</vt:lpstr>
      <vt:lpstr>TIMOTEJ HARB, 4.K</vt:lpstr>
      <vt:lpstr>EMA SLEKOVEC, 5.K</vt:lpstr>
      <vt:lpstr>LOVRO BLAŽIČ, 5.K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ŽANA PENGAL, 4.K</dc:title>
  <dc:creator>Tadej Pirnat</dc:creator>
  <cp:lastModifiedBy>Tadej Pirnat</cp:lastModifiedBy>
  <cp:revision>7</cp:revision>
  <dcterms:created xsi:type="dcterms:W3CDTF">2022-03-06T15:56:47Z</dcterms:created>
  <dcterms:modified xsi:type="dcterms:W3CDTF">2022-03-06T18:25:03Z</dcterms:modified>
</cp:coreProperties>
</file>